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6858000" cy="9144000" type="screen4x3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6"/>
  </p:normalViewPr>
  <p:slideViewPr>
    <p:cSldViewPr snapToGrid="0" snapToObjects="1">
      <p:cViewPr varScale="1">
        <p:scale>
          <a:sx n="60" d="100"/>
          <a:sy n="60" d="100"/>
        </p:scale>
        <p:origin x="1380" y="-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83109-29D5-5E41-8E08-5EB1763F716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022F7-D075-5A4B-BB4C-3220CA910E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575" y="1385145"/>
            <a:ext cx="6432794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Kindergarten </a:t>
            </a:r>
            <a:r>
              <a:rPr lang="en-US" dirty="0" smtClean="0"/>
              <a:t>2024-2025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US" dirty="0" smtClean="0"/>
              <a:t>   1</a:t>
            </a:r>
            <a:r>
              <a:rPr lang="en-US" dirty="0"/>
              <a:t>  </a:t>
            </a:r>
            <a:r>
              <a:rPr lang="en-US" dirty="0" smtClean="0"/>
              <a:t>1inch binder with clear view cover</a:t>
            </a:r>
            <a:endParaRPr lang="en-US" dirty="0"/>
          </a:p>
          <a:p>
            <a:pPr lvl="0"/>
            <a:r>
              <a:rPr lang="en-US" dirty="0" smtClean="0"/>
              <a:t>   20 plastic </a:t>
            </a:r>
            <a:r>
              <a:rPr lang="en-US" dirty="0"/>
              <a:t>page protectors </a:t>
            </a:r>
          </a:p>
          <a:p>
            <a:pPr lvl="0"/>
            <a:r>
              <a:rPr lang="en-US" dirty="0" smtClean="0"/>
              <a:t>   1 </a:t>
            </a:r>
            <a:r>
              <a:rPr lang="en-US" dirty="0" smtClean="0"/>
              <a:t>plastic </a:t>
            </a:r>
            <a:r>
              <a:rPr lang="en-US" dirty="0"/>
              <a:t>folder with 3 holes punched </a:t>
            </a:r>
            <a:r>
              <a:rPr lang="en-US" dirty="0" smtClean="0"/>
              <a:t>(for binder rings)</a:t>
            </a:r>
          </a:p>
          <a:p>
            <a:pPr lvl="0"/>
            <a:r>
              <a:rPr lang="en-US" dirty="0" smtClean="0"/>
              <a:t>   1 pencil pouch with 3 holes punched (for binder rings)</a:t>
            </a:r>
            <a:endParaRPr lang="en-US" dirty="0"/>
          </a:p>
          <a:p>
            <a:pPr lvl="0"/>
            <a:r>
              <a:rPr lang="en-US" dirty="0" smtClean="0"/>
              <a:t>   1 </a:t>
            </a:r>
            <a:r>
              <a:rPr lang="en-US" dirty="0"/>
              <a:t>small supply box – approximately 5”x 8”</a:t>
            </a:r>
          </a:p>
          <a:p>
            <a:pPr lvl="0"/>
            <a:r>
              <a:rPr lang="en-US" dirty="0" smtClean="0"/>
              <a:t>   </a:t>
            </a:r>
            <a:r>
              <a:rPr lang="en-US" dirty="0" smtClean="0"/>
              <a:t>3 </a:t>
            </a:r>
            <a:r>
              <a:rPr lang="en-US" dirty="0" smtClean="0"/>
              <a:t>Boxes </a:t>
            </a:r>
            <a:r>
              <a:rPr lang="en-US" dirty="0"/>
              <a:t>of </a:t>
            </a:r>
            <a:r>
              <a:rPr lang="en-US" b="1" dirty="0"/>
              <a:t>Crayola 24 count</a:t>
            </a:r>
            <a:r>
              <a:rPr lang="en-US" dirty="0"/>
              <a:t> crayons (NO BIG BOXES)</a:t>
            </a:r>
          </a:p>
          <a:p>
            <a:pPr lvl="0"/>
            <a:r>
              <a:rPr lang="en-US" dirty="0" smtClean="0"/>
              <a:t>   </a:t>
            </a:r>
            <a:r>
              <a:rPr lang="en-US" dirty="0" smtClean="0"/>
              <a:t>5</a:t>
            </a:r>
            <a:r>
              <a:rPr lang="en-US" dirty="0" smtClean="0"/>
              <a:t> </a:t>
            </a:r>
            <a:r>
              <a:rPr lang="en-US" dirty="0" smtClean="0"/>
              <a:t>Jumbo </a:t>
            </a:r>
            <a:r>
              <a:rPr lang="en-US" b="1" dirty="0"/>
              <a:t>Elmer’s</a:t>
            </a:r>
            <a:r>
              <a:rPr lang="en-US" dirty="0"/>
              <a:t> glue sticks</a:t>
            </a:r>
          </a:p>
          <a:p>
            <a:pPr lvl="0"/>
            <a:r>
              <a:rPr lang="en-US" dirty="0" smtClean="0"/>
              <a:t>   1 </a:t>
            </a:r>
            <a:r>
              <a:rPr lang="en-US" dirty="0"/>
              <a:t>pair of </a:t>
            </a:r>
            <a:r>
              <a:rPr lang="en-US" b="1" dirty="0" err="1"/>
              <a:t>Fiskar</a:t>
            </a:r>
            <a:r>
              <a:rPr lang="en-US" dirty="0"/>
              <a:t> children’s scissors </a:t>
            </a:r>
          </a:p>
          <a:p>
            <a:pPr lvl="0"/>
            <a:r>
              <a:rPr lang="en-US" dirty="0" smtClean="0"/>
              <a:t>   1 </a:t>
            </a:r>
            <a:r>
              <a:rPr lang="en-US" dirty="0"/>
              <a:t>wide ruled, marble composition notebook* </a:t>
            </a:r>
          </a:p>
          <a:p>
            <a:pPr lvl="0"/>
            <a:r>
              <a:rPr lang="en-US" dirty="0" smtClean="0"/>
              <a:t>   1 </a:t>
            </a:r>
            <a:r>
              <a:rPr lang="en-US" dirty="0"/>
              <a:t>standard clipboard</a:t>
            </a:r>
          </a:p>
          <a:p>
            <a:pPr lvl="0"/>
            <a:r>
              <a:rPr lang="en-US" dirty="0" smtClean="0"/>
              <a:t>   4 </a:t>
            </a:r>
            <a:r>
              <a:rPr lang="en-US" b="1" dirty="0"/>
              <a:t>black fine point</a:t>
            </a:r>
            <a:r>
              <a:rPr lang="en-US" dirty="0"/>
              <a:t> </a:t>
            </a:r>
            <a:r>
              <a:rPr lang="en-US" dirty="0" smtClean="0"/>
              <a:t>dry </a:t>
            </a:r>
            <a:r>
              <a:rPr lang="en-US" dirty="0"/>
              <a:t>erase markers</a:t>
            </a:r>
          </a:p>
          <a:p>
            <a:pPr lvl="0"/>
            <a:r>
              <a:rPr lang="en-US" dirty="0" smtClean="0"/>
              <a:t>   24 </a:t>
            </a:r>
            <a:r>
              <a:rPr lang="en-US" b="1" dirty="0" smtClean="0"/>
              <a:t>Ticonderoga</a:t>
            </a:r>
            <a:r>
              <a:rPr lang="en-US" dirty="0" smtClean="0"/>
              <a:t> </a:t>
            </a:r>
            <a:r>
              <a:rPr lang="en-US" dirty="0"/>
              <a:t>sharpened pencils*</a:t>
            </a:r>
          </a:p>
          <a:p>
            <a:pPr lvl="0"/>
            <a:r>
              <a:rPr lang="en-US" dirty="0" smtClean="0"/>
              <a:t>   1 </a:t>
            </a:r>
            <a:r>
              <a:rPr lang="en-US" dirty="0"/>
              <a:t>box of </a:t>
            </a:r>
            <a:r>
              <a:rPr lang="en-US" b="1" dirty="0"/>
              <a:t>Crayola</a:t>
            </a:r>
            <a:r>
              <a:rPr lang="en-US" dirty="0"/>
              <a:t> classic markers</a:t>
            </a:r>
          </a:p>
          <a:p>
            <a:pPr lvl="0"/>
            <a:r>
              <a:rPr lang="en-US" smtClean="0"/>
              <a:t>   </a:t>
            </a:r>
            <a:r>
              <a:rPr lang="en-US" smtClean="0"/>
              <a:t>2 </a:t>
            </a:r>
            <a:r>
              <a:rPr lang="en-US" b="1" dirty="0"/>
              <a:t>yellow </a:t>
            </a:r>
            <a:r>
              <a:rPr lang="en-US" dirty="0" smtClean="0"/>
              <a:t>highlighters</a:t>
            </a:r>
            <a:r>
              <a:rPr lang="en-US" dirty="0"/>
              <a:t>*</a:t>
            </a:r>
          </a:p>
          <a:p>
            <a:r>
              <a:rPr lang="en-US" dirty="0" smtClean="0"/>
              <a:t>   Backpack (no wheels)</a:t>
            </a:r>
          </a:p>
          <a:p>
            <a:r>
              <a:rPr lang="en-US" dirty="0" smtClean="0"/>
              <a:t>   Lunch Bag</a:t>
            </a:r>
          </a:p>
          <a:p>
            <a:r>
              <a:rPr lang="en-US" dirty="0" smtClean="0"/>
              <a:t>   Snack bag </a:t>
            </a:r>
          </a:p>
          <a:p>
            <a:r>
              <a:rPr lang="en-US" dirty="0" smtClean="0"/>
              <a:t>   Smock</a:t>
            </a:r>
          </a:p>
          <a:p>
            <a:r>
              <a:rPr lang="en-US" dirty="0" smtClean="0"/>
              <a:t>   Change of clothing (please place in </a:t>
            </a:r>
            <a:r>
              <a:rPr lang="en-US" dirty="0"/>
              <a:t>labeled Ziploc </a:t>
            </a:r>
            <a:endParaRPr lang="en-US" dirty="0" smtClean="0"/>
          </a:p>
          <a:p>
            <a:r>
              <a:rPr lang="en-US" dirty="0" smtClean="0"/>
              <a:t>   bag </a:t>
            </a:r>
            <a:r>
              <a:rPr lang="en-US" dirty="0"/>
              <a:t>in case of emergencies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  *Additional supplies may be requested</a:t>
            </a:r>
          </a:p>
          <a:p>
            <a:r>
              <a:rPr lang="en-US" dirty="0"/>
              <a:t> </a:t>
            </a:r>
            <a:r>
              <a:rPr lang="en-US" dirty="0" smtClean="0"/>
              <a:t>    in September. 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utoShape 2" descr="Image result for kindergarten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kindergarten clip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161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Ohio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  Kieffer</dc:creator>
  <cp:lastModifiedBy>Windows User</cp:lastModifiedBy>
  <cp:revision>29</cp:revision>
  <cp:lastPrinted>2024-04-19T15:39:35Z</cp:lastPrinted>
  <dcterms:created xsi:type="dcterms:W3CDTF">2015-06-11T01:36:27Z</dcterms:created>
  <dcterms:modified xsi:type="dcterms:W3CDTF">2024-04-19T15:39:42Z</dcterms:modified>
</cp:coreProperties>
</file>